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8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3BA3-0A99-481D-BC6F-067BC1A17DB8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CB81-69AF-4B84-8129-A7C3FC0E7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56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3BA3-0A99-481D-BC6F-067BC1A17DB8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CB81-69AF-4B84-8129-A7C3FC0E7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91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3BA3-0A99-481D-BC6F-067BC1A17DB8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CB81-69AF-4B84-8129-A7C3FC0E74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466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3BA3-0A99-481D-BC6F-067BC1A17DB8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CB81-69AF-4B84-8129-A7C3FC0E7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5980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3BA3-0A99-481D-BC6F-067BC1A17DB8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CB81-69AF-4B84-8129-A7C3FC0E74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2204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3BA3-0A99-481D-BC6F-067BC1A17DB8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CB81-69AF-4B84-8129-A7C3FC0E7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3181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3BA3-0A99-481D-BC6F-067BC1A17DB8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CB81-69AF-4B84-8129-A7C3FC0E7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016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3BA3-0A99-481D-BC6F-067BC1A17DB8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CB81-69AF-4B84-8129-A7C3FC0E7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07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3BA3-0A99-481D-BC6F-067BC1A17DB8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CB81-69AF-4B84-8129-A7C3FC0E7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62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3BA3-0A99-481D-BC6F-067BC1A17DB8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CB81-69AF-4B84-8129-A7C3FC0E7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14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3BA3-0A99-481D-BC6F-067BC1A17DB8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CB81-69AF-4B84-8129-A7C3FC0E7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23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3BA3-0A99-481D-BC6F-067BC1A17DB8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CB81-69AF-4B84-8129-A7C3FC0E7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123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3BA3-0A99-481D-BC6F-067BC1A17DB8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CB81-69AF-4B84-8129-A7C3FC0E7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82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3BA3-0A99-481D-BC6F-067BC1A17DB8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CB81-69AF-4B84-8129-A7C3FC0E7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017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3BA3-0A99-481D-BC6F-067BC1A17DB8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CB81-69AF-4B84-8129-A7C3FC0E7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30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3BA3-0A99-481D-BC6F-067BC1A17DB8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CB81-69AF-4B84-8129-A7C3FC0E7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28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F3BA3-0A99-481D-BC6F-067BC1A17DB8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B3CB81-69AF-4B84-8129-A7C3FC0E7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006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84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</a:t>
            </a:r>
            <a:r>
              <a:rPr lang="uk-UA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кільний</a:t>
            </a:r>
            <a: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навчальний заклад (ясла – садок)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«Золота рибка» </a:t>
            </a:r>
            <a:b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комбінованого типу</a:t>
            </a:r>
            <a:b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 проект групи № 5</a:t>
            </a:r>
            <a:endParaRPr lang="ru-RU" sz="4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“Ми </a:t>
            </a:r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ru-RU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32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проекту:</a:t>
            </a:r>
            <a:r>
              <a:rPr lang="ru-RU" sz="4800" b="1" dirty="0">
                <a:solidFill>
                  <a:srgbClr val="00B050"/>
                </a:solidFill>
              </a:rPr>
              <a:t/>
            </a:r>
            <a:br>
              <a:rPr lang="ru-RU" sz="4800" b="1" dirty="0">
                <a:solidFill>
                  <a:srgbClr val="00B050"/>
                </a:solidFill>
              </a:rPr>
            </a:b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здоровим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вчитися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берегти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256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6078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Девіз:</a:t>
            </a:r>
            <a:endParaRPr lang="ru-RU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11709"/>
            <a:ext cx="8596668" cy="42296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прожити</a:t>
            </a:r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сотню </a:t>
            </a:r>
            <a:r>
              <a:rPr lang="ru-RU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</a:t>
            </a:r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проблем не </a:t>
            </a:r>
            <a:r>
              <a:rPr lang="ru-RU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b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Будемо</a:t>
            </a:r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</a:t>
            </a:r>
            <a:endParaRPr lang="ru-RU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725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459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Першим та головним нашим завданням було ознайомити дітей зі здоровим способом життя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410995"/>
            <a:ext cx="1911537" cy="28507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0438" y="1410994"/>
            <a:ext cx="4241073" cy="28507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4377798"/>
            <a:ext cx="3446506" cy="23166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0974" y="4356933"/>
            <a:ext cx="3477548" cy="23375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21991">
            <a:off x="9549431" y="3976918"/>
            <a:ext cx="1686461" cy="2515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2107" y="1244740"/>
            <a:ext cx="2065648" cy="30806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1889" y="407904"/>
            <a:ext cx="1840992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168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988102" cy="13208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та не менш головним завданням нашого проекту: визначити складові </a:t>
            </a:r>
            <a:r>
              <a:rPr lang="uk-UA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48441"/>
            <a:ext cx="8596668" cy="4092921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вирішення цього завдання ми підійшли більш детально провівши бесіду з елементами диспуту де діти також висловлювали свої думки з приводу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 та його складових.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6410" y="3020841"/>
            <a:ext cx="2158402" cy="2667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052" y="3231942"/>
            <a:ext cx="1836368" cy="2456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5104" y="2836944"/>
            <a:ext cx="3164765" cy="1780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2834" y="3231942"/>
            <a:ext cx="2660735" cy="14966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7422" y="4728605"/>
            <a:ext cx="3675380" cy="20674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5383" y="4779709"/>
            <a:ext cx="2660735" cy="19180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9871" y="604774"/>
            <a:ext cx="3015994" cy="181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823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6998"/>
            <a:ext cx="5338905" cy="1758176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ретє завдання:</a:t>
            </a:r>
            <a:b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Вчити берегти своє </a:t>
            </a:r>
            <a:r>
              <a:rPr lang="uk-UA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b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Прогулянки на свіжому повітрі.</a:t>
            </a:r>
          </a:p>
          <a:p>
            <a:r>
              <a:rPr lang="uk-UA" dirty="0" smtClean="0"/>
              <a:t>Здоровий сон.</a:t>
            </a:r>
          </a:p>
          <a:p>
            <a:r>
              <a:rPr lang="uk-UA" dirty="0" smtClean="0"/>
              <a:t>Театралізовані повчальні вистави та змагання.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6497" y="1182621"/>
            <a:ext cx="3449203" cy="2318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6711" y="3731314"/>
            <a:ext cx="4934581" cy="2777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2" y="3414486"/>
            <a:ext cx="2112393" cy="30945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744" y="3845491"/>
            <a:ext cx="3968998" cy="22325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8002" y="326998"/>
            <a:ext cx="2307383" cy="15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011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71" y="649479"/>
            <a:ext cx="10331865" cy="587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197650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124</Words>
  <Application>Microsoft Office PowerPoint</Application>
  <PresentationFormat>Произвольный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Грань</vt:lpstr>
      <vt:lpstr>Дошкільний навчальний заклад (ясла – садок) № 68 «Золота рибка»  комбінованого типу </vt:lpstr>
      <vt:lpstr>Завдання проекту: </vt:lpstr>
      <vt:lpstr>Наш Девіз:</vt:lpstr>
      <vt:lpstr>Першим та головним нашим завданням було ознайомити дітей зі здоровим способом життя</vt:lpstr>
      <vt:lpstr>Другим та не менш головним завданням нашого проекту: визначити складові здоров’я </vt:lpstr>
      <vt:lpstr>Третє завдання:  Вчити берегти своє здоров’я  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ДНЗ № 68 «Золота рибка»  м.Кіровоград                              2016р.</dc:title>
  <dc:creator>Настя</dc:creator>
  <cp:lastModifiedBy>Сад-68</cp:lastModifiedBy>
  <cp:revision>7</cp:revision>
  <dcterms:created xsi:type="dcterms:W3CDTF">2016-02-15T08:36:12Z</dcterms:created>
  <dcterms:modified xsi:type="dcterms:W3CDTF">2017-02-08T08:29:48Z</dcterms:modified>
</cp:coreProperties>
</file>