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68A9-B420-48E5-A315-5F532BA6B96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EA27-50B9-4AA5-ABE1-750C4CE475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68A9-B420-48E5-A315-5F532BA6B96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EA27-50B9-4AA5-ABE1-750C4CE47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68A9-B420-48E5-A315-5F532BA6B96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EA27-50B9-4AA5-ABE1-750C4CE47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68A9-B420-48E5-A315-5F532BA6B96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EA27-50B9-4AA5-ABE1-750C4CE47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68A9-B420-48E5-A315-5F532BA6B96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9EEEEA27-50B9-4AA5-ABE1-750C4CE475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68A9-B420-48E5-A315-5F532BA6B96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EA27-50B9-4AA5-ABE1-750C4CE47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68A9-B420-48E5-A315-5F532BA6B96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EA27-50B9-4AA5-ABE1-750C4CE47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68A9-B420-48E5-A315-5F532BA6B96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EA27-50B9-4AA5-ABE1-750C4CE47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68A9-B420-48E5-A315-5F532BA6B96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EA27-50B9-4AA5-ABE1-750C4CE47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68A9-B420-48E5-A315-5F532BA6B96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EA27-50B9-4AA5-ABE1-750C4CE47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68A9-B420-48E5-A315-5F532BA6B96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EA27-50B9-4AA5-ABE1-750C4CE475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C968A9-B420-48E5-A315-5F532BA6B96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EEEA27-50B9-4AA5-ABE1-750C4CE475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8770" y="1195754"/>
            <a:ext cx="7469926" cy="2233247"/>
          </a:xfrm>
        </p:spPr>
        <p:txBody>
          <a:bodyPr>
            <a:normAutofit fontScale="90000"/>
          </a:bodyPr>
          <a:lstStyle/>
          <a:p>
            <a:r>
              <a:rPr lang="uk-UA" sz="4000" i="1" dirty="0" smtClean="0"/>
              <a:t/>
            </a:r>
            <a:br>
              <a:rPr lang="uk-UA" sz="4000" i="1" dirty="0" smtClean="0"/>
            </a:br>
            <a:r>
              <a:rPr lang="uk-UA" sz="4000" i="1" dirty="0" smtClean="0"/>
              <a:t/>
            </a:r>
            <a:br>
              <a:rPr lang="uk-UA" sz="4000" i="1" dirty="0" smtClean="0"/>
            </a:b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«Здоров’я – дорожче за золото»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154" y="4180111"/>
            <a:ext cx="4452742" cy="1320802"/>
          </a:xfrm>
        </p:spPr>
        <p:txBody>
          <a:bodyPr>
            <a:normAutofit fontScale="70000" lnSpcReduction="20000"/>
          </a:bodyPr>
          <a:lstStyle/>
          <a:p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Підготувала :</a:t>
            </a:r>
            <a:b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вихователь ДНЗ № 68 «Золота рибка»</a:t>
            </a:r>
            <a:b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групи № 8 «Берегиня»</a:t>
            </a:r>
            <a:b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Оришечко Ольга Іванівна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93bdf8c4c82d59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99">
        <p:split orient="vert"/>
      </p:transition>
    </mc:Choice>
    <mc:Fallback xmlns="">
      <p:transition spd="slow" advTm="409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9964" y="985880"/>
            <a:ext cx="6516917" cy="4887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971" y="2206870"/>
            <a:ext cx="4414058" cy="3312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0276912"/>
      </p:ext>
    </p:extLst>
  </p:cSld>
  <p:clrMapOvr>
    <a:masterClrMapping/>
  </p:clrMapOvr>
  <p:transition spd="slow" advTm="7868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92" y="2296073"/>
            <a:ext cx="4418215" cy="3316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764230"/>
      </p:ext>
    </p:extLst>
  </p:cSld>
  <p:clrMapOvr>
    <a:masterClrMapping/>
  </p:clrMapOvr>
  <p:transition spd="slow" advTm="5861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457" y="928914"/>
            <a:ext cx="10450286" cy="4063999"/>
          </a:xfrm>
        </p:spPr>
        <p:txBody>
          <a:bodyPr>
            <a:normAutofit fontScale="90000"/>
          </a:bodyPr>
          <a:lstStyle/>
          <a:p>
            <a:r>
              <a:rPr lang="uk-UA" sz="6600" b="1" i="1" dirty="0" smtClean="0"/>
              <a:t>Щоб уникнути </a:t>
            </a:r>
            <a:r>
              <a:rPr lang="uk-UA" sz="6600" b="1" i="1" dirty="0" err="1" smtClean="0"/>
              <a:t>хвороб</a:t>
            </a:r>
            <a:r>
              <a:rPr lang="uk-UA" sz="6600" b="1" i="1" dirty="0" smtClean="0"/>
              <a:t>,</a:t>
            </a:r>
            <a:br>
              <a:rPr lang="uk-UA" sz="6600" b="1" i="1" dirty="0" smtClean="0"/>
            </a:br>
            <a:r>
              <a:rPr lang="uk-UA" sz="6600" b="1" i="1" dirty="0" smtClean="0"/>
              <a:t>бути здоровими – важливо </a:t>
            </a:r>
            <a:br>
              <a:rPr lang="uk-UA" sz="6600" b="1" i="1" dirty="0" smtClean="0"/>
            </a:br>
            <a:r>
              <a:rPr lang="uk-UA" sz="6600" b="1" i="1" dirty="0" smtClean="0"/>
              <a:t>дітей вдягати по погоді</a:t>
            </a:r>
            <a:endParaRPr lang="en-US" sz="6600" b="1" i="1" dirty="0"/>
          </a:p>
        </p:txBody>
      </p:sp>
    </p:spTree>
    <p:extLst>
      <p:ext uri="{BB962C8B-B14F-4D97-AF65-F5344CB8AC3E}">
        <p14:creationId xmlns:p14="http://schemas.microsoft.com/office/powerpoint/2010/main" val="2126671713"/>
      </p:ext>
    </p:extLst>
  </p:cSld>
  <p:clrMapOvr>
    <a:masterClrMapping/>
  </p:clrMapOvr>
  <p:transition spd="slow" advTm="11037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67" y="2622507"/>
            <a:ext cx="3308465" cy="2481349"/>
          </a:xfrm>
          <a:prstGeom prst="round2DiagRect">
            <a:avLst>
              <a:gd name="adj1" fmla="val 16667"/>
              <a:gd name="adj2" fmla="val 0"/>
            </a:avLst>
          </a:prstGeom>
          <a:ln w="130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67" y="2622507"/>
            <a:ext cx="3308465" cy="2481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Десятиугольник 2"/>
          <p:cNvSpPr/>
          <p:nvPr/>
        </p:nvSpPr>
        <p:spPr>
          <a:xfrm>
            <a:off x="6861243" y="1219199"/>
            <a:ext cx="539368" cy="420915"/>
          </a:xfrm>
          <a:prstGeom prst="decagon">
            <a:avLst/>
          </a:prstGeom>
          <a:solidFill>
            <a:schemeClr val="tx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15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583130" y="1219200"/>
            <a:ext cx="906241" cy="14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83130" y="1640114"/>
            <a:ext cx="906241" cy="14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66844" y="1625600"/>
            <a:ext cx="906241" cy="14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78180" y="2097314"/>
            <a:ext cx="906241" cy="14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66844" y="1625600"/>
            <a:ext cx="0" cy="478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73085" y="1632857"/>
            <a:ext cx="0" cy="478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583130" y="1175657"/>
            <a:ext cx="0" cy="478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489371" y="1175657"/>
            <a:ext cx="0" cy="4789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7257143" y="134257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люс 22"/>
          <p:cNvSpPr/>
          <p:nvPr/>
        </p:nvSpPr>
        <p:spPr>
          <a:xfrm>
            <a:off x="1509131" y="1765300"/>
            <a:ext cx="249921" cy="214085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Десятиугольник 23"/>
          <p:cNvSpPr/>
          <p:nvPr/>
        </p:nvSpPr>
        <p:spPr>
          <a:xfrm>
            <a:off x="1801338" y="1640114"/>
            <a:ext cx="560412" cy="464457"/>
          </a:xfrm>
          <a:prstGeom prst="decagon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206171" y="17653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Минус 28"/>
          <p:cNvSpPr/>
          <p:nvPr/>
        </p:nvSpPr>
        <p:spPr>
          <a:xfrm>
            <a:off x="6640416" y="1361801"/>
            <a:ext cx="166013" cy="13571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75151"/>
      </p:ext>
    </p:extLst>
  </p:cSld>
  <p:clrMapOvr>
    <a:masterClrMapping/>
  </p:clrMapOvr>
  <p:transition spd="slow" advTm="8508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14" y="711199"/>
            <a:ext cx="10798628" cy="4180115"/>
          </a:xfrm>
        </p:spPr>
        <p:txBody>
          <a:bodyPr>
            <a:normAutofit/>
          </a:bodyPr>
          <a:lstStyle/>
          <a:p>
            <a:r>
              <a:rPr lang="uk-UA" sz="6000" b="1" i="1" dirty="0" smtClean="0"/>
              <a:t>Дотримання правил особистої гігієни, допомагає зміцнити і зберегти своє здоров’я !!!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1978287390"/>
      </p:ext>
    </p:extLst>
  </p:cSld>
  <p:clrMapOvr>
    <a:masterClrMapping/>
  </p:clrMapOvr>
  <p:transition spd="slow" advTm="8039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016" y="1110937"/>
            <a:ext cx="6433952" cy="4825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67" y="2622507"/>
            <a:ext cx="3308465" cy="2481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6262856"/>
      </p:ext>
    </p:extLst>
  </p:cSld>
  <p:clrMapOvr>
    <a:masterClrMapping/>
  </p:clrMapOvr>
  <p:transition spd="slow" advTm="7304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297" y="-91440"/>
            <a:ext cx="11567885" cy="2249713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Денний сон – фізіологічна потреба дитини, необхідна для її нормального розвитку, для здоров’я</a:t>
            </a:r>
            <a:endParaRPr lang="en-US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58" y="1676775"/>
            <a:ext cx="7859684" cy="4555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006105"/>
      </p:ext>
    </p:extLst>
  </p:cSld>
  <p:clrMapOvr>
    <a:masterClrMapping/>
  </p:clrMapOvr>
  <p:transition spd="slow" advTm="8406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56229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uk-UA" sz="4800" b="1" i="1" dirty="0" smtClean="0"/>
              <a:t>Але не забувайте : </a:t>
            </a:r>
            <a:r>
              <a:rPr lang="uk-UA" sz="4800" b="1" u="sng" dirty="0" smtClean="0">
                <a:solidFill>
                  <a:srgbClr val="C00000"/>
                </a:solidFill>
              </a:rPr>
              <a:t>«Світ у стані війни з невидимим ворогом. Ми переможемо!!! »</a:t>
            </a:r>
            <a:endParaRPr lang="en-US" sz="4800" b="1" u="sng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14" y="1600200"/>
            <a:ext cx="7324372" cy="4708525"/>
          </a:xfrm>
        </p:spPr>
      </p:pic>
    </p:spTree>
    <p:extLst>
      <p:ext uri="{BB962C8B-B14F-4D97-AF65-F5344CB8AC3E}">
        <p14:creationId xmlns:p14="http://schemas.microsoft.com/office/powerpoint/2010/main" val="2707247276"/>
      </p:ext>
    </p:extLst>
  </p:cSld>
  <p:clrMapOvr>
    <a:masterClrMapping/>
  </p:clrMapOvr>
  <p:transition spd="slow" advTm="8307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914" y="1146629"/>
            <a:ext cx="10566400" cy="2540000"/>
          </a:xfrm>
        </p:spPr>
        <p:txBody>
          <a:bodyPr>
            <a:normAutofit/>
          </a:bodyPr>
          <a:lstStyle/>
          <a:p>
            <a:r>
              <a:rPr lang="uk-UA" sz="9600" b="1" i="1" dirty="0" smtClean="0"/>
              <a:t>Дякуємо за увагу !</a:t>
            </a:r>
            <a:endParaRPr lang="en-US" sz="96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6038" y="4702394"/>
            <a:ext cx="8158690" cy="954547"/>
          </a:xfrm>
        </p:spPr>
        <p:txBody>
          <a:bodyPr>
            <a:normAutofit/>
          </a:bodyPr>
          <a:lstStyle/>
          <a:p>
            <a:r>
              <a:rPr lang="uk-UA" sz="4800" i="1" dirty="0" smtClean="0"/>
              <a:t>Бажаємо здоров’я </a:t>
            </a:r>
            <a:r>
              <a:rPr lang="uk-UA" sz="4800" i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en-US" sz="48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71813"/>
      </p:ext>
    </p:extLst>
  </p:cSld>
  <p:clrMapOvr>
    <a:masterClrMapping/>
  </p:clrMapOvr>
  <p:transition spd="slow" advTm="6135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526" y="2063931"/>
            <a:ext cx="10541725" cy="5381898"/>
          </a:xfrm>
        </p:spPr>
        <p:txBody>
          <a:bodyPr>
            <a:noAutofit/>
          </a:bodyPr>
          <a:lstStyle/>
          <a:p>
            <a:r>
              <a:rPr lang="uk-UA" sz="6600" dirty="0" smtClean="0"/>
              <a:t/>
            </a:r>
            <a:br>
              <a:rPr lang="uk-UA" sz="6600" dirty="0" smtClean="0"/>
            </a:br>
            <a:r>
              <a:rPr lang="uk-UA" sz="6600" dirty="0" smtClean="0"/>
              <a:t/>
            </a:r>
            <a:br>
              <a:rPr lang="uk-UA" sz="6600" dirty="0" smtClean="0"/>
            </a:br>
            <a:r>
              <a:rPr lang="uk-UA" sz="6600" dirty="0"/>
              <a:t/>
            </a:r>
            <a:br>
              <a:rPr lang="uk-UA" sz="6600" dirty="0"/>
            </a:br>
            <a:r>
              <a:rPr lang="uk-UA" sz="6600" dirty="0" smtClean="0"/>
              <a:t/>
            </a:r>
            <a:br>
              <a:rPr lang="uk-UA" sz="6600" dirty="0" smtClean="0"/>
            </a:br>
            <a:r>
              <a:rPr lang="uk-UA" sz="6600" b="1" i="1" dirty="0" smtClean="0"/>
              <a:t>Головним скарбом життя є здоров’я. І щоб його зберегти, </a:t>
            </a:r>
            <a:br>
              <a:rPr lang="uk-UA" sz="6600" b="1" i="1" dirty="0" smtClean="0"/>
            </a:br>
            <a:r>
              <a:rPr lang="uk-UA" sz="6600" b="1" i="1" dirty="0" smtClean="0"/>
              <a:t>потрібно багато чого знати </a:t>
            </a:r>
            <a:br>
              <a:rPr lang="uk-UA" sz="6600" b="1" i="1" dirty="0" smtClean="0"/>
            </a:br>
            <a:r>
              <a:rPr lang="uk-UA" sz="6600" b="1" i="1" dirty="0"/>
              <a:t/>
            </a:r>
            <a:br>
              <a:rPr lang="uk-UA" sz="6600" b="1" i="1" dirty="0"/>
            </a:br>
            <a:r>
              <a:rPr lang="uk-UA" sz="6600" dirty="0" smtClean="0"/>
              <a:t>                                      </a:t>
            </a:r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727122172"/>
      </p:ext>
    </p:extLst>
  </p:cSld>
  <p:clrMapOvr>
    <a:masterClrMapping/>
  </p:clrMapOvr>
  <p:transition spd="slow" advTm="6668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293222"/>
            <a:ext cx="9601196" cy="4859383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Всі вітаміни смачненькі</a:t>
            </a:r>
            <a:br>
              <a:rPr lang="uk-UA" b="1" i="1" dirty="0" smtClean="0"/>
            </a:br>
            <a:r>
              <a:rPr lang="uk-UA" b="1" i="1" dirty="0" smtClean="0"/>
              <a:t>І солодкі і кисленькі.</a:t>
            </a:r>
            <a:br>
              <a:rPr lang="uk-UA" b="1" i="1" dirty="0" smtClean="0"/>
            </a:br>
            <a:r>
              <a:rPr lang="uk-UA" b="1" i="1" dirty="0" smtClean="0"/>
              <a:t>Їжте, діти, їх охоче</a:t>
            </a:r>
            <a:br>
              <a:rPr lang="uk-UA" b="1" i="1" dirty="0" smtClean="0"/>
            </a:br>
            <a:r>
              <a:rPr lang="uk-UA" b="1" i="1" dirty="0" smtClean="0"/>
              <a:t>Кожен, хто коли захоче.</a:t>
            </a:r>
            <a:br>
              <a:rPr lang="uk-UA" b="1" i="1" dirty="0" smtClean="0"/>
            </a:br>
            <a:r>
              <a:rPr lang="uk-UA" b="1" i="1" dirty="0" smtClean="0"/>
              <a:t>Щоб були ви здоровенькі</a:t>
            </a:r>
            <a:br>
              <a:rPr lang="uk-UA" b="1" i="1" dirty="0" smtClean="0"/>
            </a:br>
            <a:r>
              <a:rPr lang="uk-UA" b="1" i="1" dirty="0" smtClean="0"/>
              <a:t>І красиві й рум’яненькі,</a:t>
            </a:r>
            <a:br>
              <a:rPr lang="uk-UA" b="1" i="1" dirty="0" smtClean="0"/>
            </a:br>
            <a:r>
              <a:rPr lang="uk-UA" b="1" i="1" dirty="0" smtClean="0"/>
              <a:t>Щоб росли міцними й дужими</a:t>
            </a:r>
            <a:br>
              <a:rPr lang="uk-UA" b="1" i="1" dirty="0" smtClean="0"/>
            </a:br>
            <a:r>
              <a:rPr lang="uk-UA" b="1" i="1" dirty="0" smtClean="0"/>
              <a:t>До </a:t>
            </a:r>
            <a:r>
              <a:rPr lang="uk-UA" b="1" i="1" dirty="0" err="1" smtClean="0"/>
              <a:t>хвороб</a:t>
            </a:r>
            <a:r>
              <a:rPr lang="uk-UA" b="1" i="1" dirty="0" smtClean="0"/>
              <a:t> були байдужими.</a:t>
            </a:r>
            <a: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6641999"/>
      </p:ext>
    </p:extLst>
  </p:cSld>
  <p:clrMapOvr>
    <a:masterClrMapping/>
  </p:clrMapOvr>
  <p:transition spd="slow" advTm="13702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76886"/>
            <a:ext cx="5384800" cy="3972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831826"/>
            <a:ext cx="5384800" cy="4062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985847"/>
      </p:ext>
    </p:extLst>
  </p:cSld>
  <p:clrMapOvr>
    <a:masterClrMapping/>
  </p:clrMapOvr>
  <p:transition spd="slow" advTm="5972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486" y="1480458"/>
            <a:ext cx="9695543" cy="3077028"/>
          </a:xfrm>
        </p:spPr>
        <p:txBody>
          <a:bodyPr>
            <a:normAutofit fontScale="90000"/>
          </a:bodyPr>
          <a:lstStyle/>
          <a:p>
            <a:r>
              <a:rPr lang="uk-UA" sz="5400" b="1" i="1" dirty="0" smtClean="0"/>
              <a:t>Шкідливі продукти харчування негативно впливають на здоров’я людини</a:t>
            </a:r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2901874540"/>
      </p:ext>
    </p:extLst>
  </p:cSld>
  <p:clrMapOvr>
    <a:masterClrMapping/>
  </p:clrMapOvr>
  <p:transition spd="slow" advTm="6523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24" y="1047157"/>
            <a:ext cx="5874845" cy="4406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67" y="2622507"/>
            <a:ext cx="3308465" cy="2481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89980" y="312801"/>
            <a:ext cx="4406133" cy="5874845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902490" y="701784"/>
            <a:ext cx="4406133" cy="5874845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870637"/>
      </p:ext>
    </p:extLst>
  </p:cSld>
  <p:clrMapOvr>
    <a:masterClrMapping/>
  </p:clrMapOvr>
  <p:transition spd="slow" advTm="6832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798" y="2220684"/>
            <a:ext cx="9913257" cy="2989943"/>
          </a:xfrm>
        </p:spPr>
        <p:txBody>
          <a:bodyPr>
            <a:noAutofit/>
          </a:bodyPr>
          <a:lstStyle/>
          <a:p>
            <a:r>
              <a:rPr lang="uk-UA" sz="5400" b="1" i="1" dirty="0" smtClean="0"/>
              <a:t>Кожен день по розпорядку </a:t>
            </a:r>
            <a:br>
              <a:rPr lang="uk-UA" sz="5400" b="1" i="1" dirty="0" smtClean="0"/>
            </a:br>
            <a:r>
              <a:rPr lang="uk-UA" sz="5400" b="1" i="1" dirty="0" smtClean="0"/>
              <a:t>Маєм ми робить зарядку,</a:t>
            </a:r>
            <a:br>
              <a:rPr lang="uk-UA" sz="5400" b="1" i="1" dirty="0" smtClean="0"/>
            </a:br>
            <a:r>
              <a:rPr lang="uk-UA" sz="5400" b="1" i="1" dirty="0" smtClean="0"/>
              <a:t>Для здоров’я  - вона плюс</a:t>
            </a:r>
            <a:br>
              <a:rPr lang="uk-UA" sz="5400" b="1" i="1" dirty="0" smtClean="0"/>
            </a:br>
            <a:r>
              <a:rPr lang="uk-UA" sz="5400" b="1" i="1" dirty="0" smtClean="0"/>
              <a:t>Намотай собі на вус.</a:t>
            </a:r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869950499"/>
      </p:ext>
    </p:extLst>
  </p:cSld>
  <p:clrMapOvr>
    <a:masterClrMapping/>
  </p:clrMapOvr>
  <p:transition spd="slow" advTm="8829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5" y="174171"/>
            <a:ext cx="6037942" cy="4528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971" y="2206870"/>
            <a:ext cx="4414058" cy="3312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0581456"/>
      </p:ext>
    </p:extLst>
  </p:cSld>
  <p:clrMapOvr>
    <a:masterClrMapping/>
  </p:clrMapOvr>
  <p:transition spd="slow" advTm="6075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32000">
              <a:schemeClr val="accent3">
                <a:lumMod val="40000"/>
                <a:lumOff val="60000"/>
              </a:schemeClr>
            </a:gs>
            <a:gs pos="97000">
              <a:schemeClr val="accent3">
                <a:lumMod val="40000"/>
                <a:lumOff val="60000"/>
              </a:schemeClr>
            </a:gs>
            <a:gs pos="71000">
              <a:schemeClr val="accent3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543" y="1785258"/>
            <a:ext cx="10145486" cy="3570514"/>
          </a:xfrm>
        </p:spPr>
        <p:txBody>
          <a:bodyPr>
            <a:normAutofit/>
          </a:bodyPr>
          <a:lstStyle/>
          <a:p>
            <a:r>
              <a:rPr lang="uk-UA" sz="5400" b="1" i="1" dirty="0" smtClean="0"/>
              <a:t>Щоб бути здоровими, треба бути якнайдовше на свіжому повітрі: бігати, гратися, відпочивати.</a:t>
            </a:r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1409051445"/>
      </p:ext>
    </p:extLst>
  </p:cSld>
  <p:clrMapOvr>
    <a:masterClrMapping/>
  </p:clrMapOvr>
  <p:transition spd="slow" advTm="7992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</TotalTime>
  <Words>91</Words>
  <Application>Microsoft Office PowerPoint</Application>
  <PresentationFormat>Произвольный</PresentationFormat>
  <Paragraphs>15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  «Здоров’я – дорожче за золото»</vt:lpstr>
      <vt:lpstr>    Головним скарбом життя є здоров’я. І щоб його зберегти,  потрібно багато чого знати                                         </vt:lpstr>
      <vt:lpstr>Всі вітаміни смачненькі І солодкі і кисленькі. Їжте, діти, їх охоче Кожен, хто коли захоче. Щоб були ви здоровенькі І красиві й рум’яненькі, Щоб росли міцними й дужими До хвороб були байдужими. </vt:lpstr>
      <vt:lpstr>Презентация PowerPoint</vt:lpstr>
      <vt:lpstr>Шкідливі продукти харчування негативно впливають на здоров’я людини</vt:lpstr>
      <vt:lpstr>Презентация PowerPoint</vt:lpstr>
      <vt:lpstr>Кожен день по розпорядку  Маєм ми робить зарядку, Для здоров’я  - вона плюс Намотай собі на вус.</vt:lpstr>
      <vt:lpstr>Презентация PowerPoint</vt:lpstr>
      <vt:lpstr>Щоб бути здоровими, треба бути якнайдовше на свіжому повітрі: бігати, гратися, відпочивати.</vt:lpstr>
      <vt:lpstr>Презентация PowerPoint</vt:lpstr>
      <vt:lpstr>Презентация PowerPoint</vt:lpstr>
      <vt:lpstr>Щоб уникнути хвороб, бути здоровими – важливо  дітей вдягати по погоді</vt:lpstr>
      <vt:lpstr>Презентация PowerPoint</vt:lpstr>
      <vt:lpstr>Дотримання правил особистої гігієни, допомагає зміцнити і зберегти своє здоров’я !!!</vt:lpstr>
      <vt:lpstr>Презентация PowerPoint</vt:lpstr>
      <vt:lpstr>Денний сон – фізіологічна потреба дитини, необхідна для її нормального розвитку, для здоров’я</vt:lpstr>
      <vt:lpstr>Але не забувайте : «Світ у стані війни з невидимим ворогом. Ми переможемо!!! »</vt:lpstr>
      <vt:lpstr>Дякуємо за увагу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:  «Здоров’я – дорожче за золото»</dc:title>
  <dc:creator>Сергей</dc:creator>
  <cp:lastModifiedBy>user</cp:lastModifiedBy>
  <cp:revision>17</cp:revision>
  <dcterms:created xsi:type="dcterms:W3CDTF">2021-01-26T08:04:06Z</dcterms:created>
  <dcterms:modified xsi:type="dcterms:W3CDTF">2021-02-01T20:34:11Z</dcterms:modified>
</cp:coreProperties>
</file>