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8" r:id="rId12"/>
    <p:sldId id="269" r:id="rId13"/>
    <p:sldId id="270" r:id="rId14"/>
    <p:sldId id="271" r:id="rId15"/>
    <p:sldId id="266" r:id="rId16"/>
    <p:sldId id="274" r:id="rId17"/>
    <p:sldId id="26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86387" autoAdjust="0"/>
  </p:normalViewPr>
  <p:slideViewPr>
    <p:cSldViewPr>
      <p:cViewPr varScale="1">
        <p:scale>
          <a:sx n="116" d="100"/>
          <a:sy n="116" d="100"/>
        </p:scale>
        <p:origin x="-17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68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62 працівників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педагогів</c:v>
                </c:pt>
                <c:pt idx="1">
                  <c:v>медперсоналу</c:v>
                </c:pt>
                <c:pt idx="2">
                  <c:v>техічного персоналу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2</c:v>
                </c:pt>
                <c:pt idx="2">
                  <c:v>33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Вища  спеціальна освіта</c:v>
                </c:pt>
                <c:pt idx="1">
                  <c:v>Вища педагогічна</c:v>
                </c:pt>
                <c:pt idx="2">
                  <c:v>Вища педагогічна (бакалавр)</c:v>
                </c:pt>
                <c:pt idx="3">
                  <c:v>Середня спеціальна освіта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190969184407535"/>
          <c:y val="0.27176205373309503"/>
          <c:w val="0.4388310488966658"/>
          <c:h val="0.5557111271126165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16 тарифний розряд-1 особа</c:v>
                </c:pt>
                <c:pt idx="1">
                  <c:v>Вища категорія – 8 осіб</c:v>
                </c:pt>
                <c:pt idx="2">
                  <c:v>Перша категорія – 0 осіб</c:v>
                </c:pt>
                <c:pt idx="3">
                  <c:v>Друга категорія -  6 осіб</c:v>
                </c:pt>
                <c:pt idx="4">
                  <c:v>Спеціаліст</c:v>
                </c:pt>
                <c:pt idx="5">
                  <c:v>Відповідає посаді</c:v>
                </c:pt>
                <c:pt idx="6">
                  <c:v>                              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0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873015873015872"/>
          <c:y val="0.13287426867685143"/>
          <c:w val="0.33928571428571447"/>
          <c:h val="0.8658181193466428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директора 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закладу (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ясла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-садок) №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«Золота 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рибка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комбіноваго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Кропивницького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Отян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Валентини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Іванівни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G_325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01427" y="2565400"/>
            <a:ext cx="5341145" cy="3560763"/>
          </a:xfrm>
        </p:spPr>
      </p:pic>
    </p:spTree>
    <p:extLst>
      <p:ext uri="{BB962C8B-B14F-4D97-AF65-F5344CB8AC3E}">
        <p14:creationId xmlns:p14="http://schemas.microsoft.com/office/powerpoint/2010/main" xmlns="" val="267534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789040"/>
            <a:ext cx="338437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789040"/>
            <a:ext cx="316835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374441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60648"/>
            <a:ext cx="3528392" cy="305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752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16632"/>
            <a:ext cx="7118176" cy="18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охорони життя і здоров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дітей, безпеки життєдіяльності проводяться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ижні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езпеки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знань життєдіяльності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396044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204864"/>
            <a:ext cx="4200128" cy="4450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752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9"/>
            <a:ext cx="4464496" cy="482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2736"/>
            <a:ext cx="424847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273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Художньо-естетичний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 систему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3960440" cy="423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88840"/>
            <a:ext cx="3888432" cy="428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403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42119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6632"/>
            <a:ext cx="4211960" cy="3259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_6483441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429000"/>
            <a:ext cx="446449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_6483441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429000"/>
            <a:ext cx="414524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849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1916833"/>
            <a:ext cx="7992888" cy="401783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/>
              <a:t> 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здійснювалось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до Закону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дошкільну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 ст.35,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закладах,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затвердженої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наказом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17.04.2006 р. №298/227,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враховувались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внесені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спільним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наказом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закладах»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26.02.2013 №202/165 та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нормативної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 постанови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оздоровчих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закладах»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22.11.2004 року    № 1591,  «Порядку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оздоровчих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закладах»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затвердженого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наказом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01.06.2005 року № 242/329), «Порядку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плати для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інтернатних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закладах»,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затвердженого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наказом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21.11.2002 року № 202.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29614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ОРГАНІЗАЦІЯ ХАРЧУВАННЯ ДІТЕЙ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IMG-1fbad0e3d96338404a4a168ba77e2379-V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468052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-cf1831260b91e87b6aa9aec9bcd929cd-V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4175447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01622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Радою по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харчуванню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систематично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2698240"/>
            <a:ext cx="4104457" cy="384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08920"/>
            <a:ext cx="405611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819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1" y="1700808"/>
            <a:ext cx="6974160" cy="3814360"/>
          </a:xfrm>
        </p:spPr>
        <p:txBody>
          <a:bodyPr/>
          <a:lstStyle/>
          <a:p>
            <a:pPr algn="ctr">
              <a:buNone/>
            </a:pPr>
            <a:r>
              <a:rPr lang="uk-UA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Дякуємо за увагу</a:t>
            </a:r>
            <a:br>
              <a:rPr lang="uk-UA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7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7920880" cy="3433936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подальше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утвердження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демократичної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державно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закладом,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прозорістю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колегіальної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директора</a:t>
            </a:r>
          </a:p>
          <a:p>
            <a:pPr lvl="0"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1.Забезпечити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прозорість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демократичність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закладом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990656" cy="1368151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та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сновні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28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ЗДО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44627907"/>
              </p:ext>
            </p:extLst>
          </p:nvPr>
        </p:nvGraphicFramePr>
        <p:xfrm>
          <a:off x="1115616" y="1484784"/>
          <a:ext cx="6400800" cy="412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8469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883167" cy="1512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клад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rgbClr val="C00000"/>
                </a:solidFill>
              </a:rPr>
              <a:t>   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132856"/>
            <a:ext cx="6716216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директор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1;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-методист – 1;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психолог – 1;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15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гуртка-1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інструктор з фізкультури - 1;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вчителі – логопеди – 3;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асистент вихователя – 1.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918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Рівень освіти педагогічних працівників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34188629"/>
              </p:ext>
            </p:extLst>
          </p:nvPr>
        </p:nvGraphicFramePr>
        <p:xfrm>
          <a:off x="1187624" y="2276872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941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Рівень кваліфікації педагогічних працівників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41363362"/>
              </p:ext>
            </p:extLst>
          </p:nvPr>
        </p:nvGraphicFramePr>
        <p:xfrm>
          <a:off x="971600" y="242088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22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Мережа груп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7101408" cy="3744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4-го року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5-го року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8,);</a:t>
            </a:r>
          </a:p>
          <a:p>
            <a:pPr marL="4572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№1,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3);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6-го року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4,9,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10)</a:t>
            </a:r>
          </a:p>
          <a:p>
            <a:pPr marL="4572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 них:  логопедичні – 3 групи;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інклюзивні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 групи.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655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6768752" cy="3096343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практичного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Художньо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естетичний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образотворчого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- Розвиток інноваційної діяльності педагогів засобами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освіти)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7" y="260648"/>
            <a:ext cx="7597396" cy="2736304"/>
          </a:xfrm>
        </p:spPr>
        <p:txBody>
          <a:bodyPr/>
          <a:lstStyle/>
          <a:p>
            <a:pPr algn="ctr">
              <a:buNone/>
            </a:pPr>
            <a:r>
              <a:rPr lang="uk-UA" sz="2800" dirty="0" smtClean="0"/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ДНЗ, при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враховані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сучасність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20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248472"/>
          </a:xfrm>
        </p:spPr>
        <p:txBody>
          <a:bodyPr>
            <a:normAutofit/>
          </a:bodyPr>
          <a:lstStyle/>
          <a:p>
            <a:pPr lvl="0"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Розвиток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природничо-екологічної компетенції дітей дошкільного віку - сучасна проблема;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Розвиток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творчих здібностей дошкільника засобами образотворчого мистецтва;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жорстокого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поводження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STREAM-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918648" cy="223224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проведено 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семінари-практикуми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2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289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ЗВІТ директора дошкільного навчального закладу (ясла-садок) № 68 «Золота рибка» комбіноваго типу м. Кропивницького Отян Валентини Іванівни </vt:lpstr>
      <vt:lpstr>Мета та основні завдання  зборів: </vt:lpstr>
      <vt:lpstr>Кадрове забезпечення ЗДО</vt:lpstr>
      <vt:lpstr>Склад педагогічних працівників:     </vt:lpstr>
      <vt:lpstr>Рівень освіти педагогічних працівників </vt:lpstr>
      <vt:lpstr>Рівень кваліфікації педагогічних працівників</vt:lpstr>
      <vt:lpstr>Мережа груп</vt:lpstr>
      <vt:lpstr> Організація освітнього процесу в дошкільному навчальному закладі була спрямована на реалізацію основних завдань ДНЗ, при визначенні яких були враховані їх сучасність, актуальність, результати діагностування педагогів, аналіз результатів роботи за 2020/2021 навчальний рік:</vt:lpstr>
      <vt:lpstr>З метою вдосконалення професійної майстерності педагогів, обміну досвідом протягом навчального року було проведено семінари-практикуми: </vt:lpstr>
      <vt:lpstr>Слайд 10</vt:lpstr>
      <vt:lpstr> З метою охорони життя і здоров’я дітей, безпеки життєдіяльності проводяться Тижні безпеки знань життєдіяльності</vt:lpstr>
      <vt:lpstr>Слайд 12</vt:lpstr>
      <vt:lpstr>Художньо-естетичний розвиток дітей здійснюється через систему роботи з музичного виховання</vt:lpstr>
      <vt:lpstr>Слайд 14</vt:lpstr>
      <vt:lpstr>ОРГАНІЗАЦІЯ ХАРЧУВАННЯ ДІТЕЙ </vt:lpstr>
      <vt:lpstr>Слайд 16</vt:lpstr>
      <vt:lpstr>  Радою по харчуванню систематично здійснюється контроль за станом організації харчування дітей</vt:lpstr>
      <vt:lpstr>Дякуємо за увагу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Сад-68</cp:lastModifiedBy>
  <cp:revision>23</cp:revision>
  <dcterms:created xsi:type="dcterms:W3CDTF">2021-06-08T17:10:30Z</dcterms:created>
  <dcterms:modified xsi:type="dcterms:W3CDTF">2021-06-09T09:30:39Z</dcterms:modified>
</cp:coreProperties>
</file>